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9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MOPAC EXPY SVRD
Intersection ID: 5148451
Cardinal Direction: N
Work Order ID: SG-20793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9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MOPAC EXPY SVRD
Intersection ID: 5148451
Cardinal Direction: S
Work Order ID: SG-20793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MOPAC EXPY SVRD
Intersection ID: 5148451
Cardinal Direction: E
Work Order ID: SG-20793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9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MOPAC EXPY SVRD
Intersection ID: 5148451
Cardinal Direction: W
Work Order ID: SG-20793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